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6408712" cy="936103"/>
          </a:xfrm>
        </p:spPr>
        <p:txBody>
          <a:bodyPr>
            <a:normAutofit/>
          </a:bodyPr>
          <a:lstStyle/>
          <a:p>
            <a:pPr algn="l"/>
            <a:r>
              <a:rPr lang="da-DK" sz="2200" b="1" dirty="0" smtClean="0"/>
              <a:t>En kastanjemand</a:t>
            </a:r>
            <a:r>
              <a:rPr lang="da-DK" sz="2200" b="1" dirty="0" smtClean="0"/>
              <a:t/>
            </a:r>
            <a:br>
              <a:rPr lang="da-DK" sz="2200" b="1" dirty="0" smtClean="0"/>
            </a:br>
            <a:r>
              <a:rPr lang="da-DK" sz="1800" dirty="0" smtClean="0"/>
              <a:t>Tekst</a:t>
            </a:r>
            <a:r>
              <a:rPr lang="da-DK" sz="1800" dirty="0" smtClean="0"/>
              <a:t>: Søren </a:t>
            </a:r>
            <a:r>
              <a:rPr lang="da-DK" sz="1800" dirty="0" err="1" smtClean="0"/>
              <a:t>Mühlhausen</a:t>
            </a:r>
            <a:r>
              <a:rPr lang="da-DK" sz="1800" dirty="0" smtClean="0"/>
              <a:t>	Musik: </a:t>
            </a:r>
            <a:r>
              <a:rPr lang="da-DK" sz="1800" dirty="0" smtClean="0"/>
              <a:t> Søren </a:t>
            </a:r>
            <a:r>
              <a:rPr lang="da-DK" sz="1800" dirty="0" err="1" smtClean="0"/>
              <a:t>Mühlhausen</a:t>
            </a:r>
            <a:endParaRPr lang="da-DK" sz="1800" b="1" dirty="0"/>
          </a:p>
        </p:txBody>
      </p:sp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3</a:t>
            </a:r>
            <a:endParaRPr lang="da-DK" dirty="0"/>
          </a:p>
        </p:txBody>
      </p:sp>
      <p:sp>
        <p:nvSpPr>
          <p:cNvPr id="5" name="Rektangel 4"/>
          <p:cNvSpPr/>
          <p:nvPr/>
        </p:nvSpPr>
        <p:spPr>
          <a:xfrm>
            <a:off x="4247456" y="4581128"/>
            <a:ext cx="48965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1.</a:t>
            </a:r>
          </a:p>
          <a:p>
            <a:r>
              <a:rPr lang="da-DK" dirty="0" smtClean="0"/>
              <a:t>En </a:t>
            </a:r>
            <a:r>
              <a:rPr lang="da-DK" dirty="0" smtClean="0"/>
              <a:t>kastanjemand – fra kastanjeland </a:t>
            </a:r>
          </a:p>
          <a:p>
            <a:r>
              <a:rPr lang="da-DK" dirty="0" smtClean="0"/>
              <a:t>Har </a:t>
            </a:r>
            <a:r>
              <a:rPr lang="da-DK" dirty="0" smtClean="0"/>
              <a:t>en mælketand - og en tissemand. </a:t>
            </a:r>
            <a:endParaRPr lang="da-DK" dirty="0" smtClean="0"/>
          </a:p>
          <a:p>
            <a:r>
              <a:rPr lang="da-DK" dirty="0" smtClean="0"/>
              <a:t>Han har lange ben og en mave så ren</a:t>
            </a:r>
            <a:endParaRPr lang="da-DK" dirty="0" smtClean="0"/>
          </a:p>
          <a:p>
            <a:r>
              <a:rPr lang="da-DK" dirty="0" smtClean="0"/>
              <a:t>- den </a:t>
            </a:r>
            <a:r>
              <a:rPr lang="da-DK" dirty="0" smtClean="0"/>
              <a:t>er blank som af sølv – den er tyk som af øl. </a:t>
            </a:r>
          </a:p>
          <a:p>
            <a:r>
              <a:rPr lang="da-DK" dirty="0" smtClean="0"/>
              <a:t> Han synger: </a:t>
            </a:r>
            <a:r>
              <a:rPr lang="da-DK" dirty="0" err="1" smtClean="0"/>
              <a:t>Ba-ba-ba</a:t>
            </a:r>
            <a:r>
              <a:rPr lang="da-DK" dirty="0" smtClean="0"/>
              <a:t> </a:t>
            </a:r>
            <a:r>
              <a:rPr lang="da-DK" dirty="0" err="1" smtClean="0"/>
              <a:t>ba-ba-ba</a:t>
            </a:r>
            <a:r>
              <a:rPr lang="da-DK" dirty="0" smtClean="0"/>
              <a:t> </a:t>
            </a:r>
            <a:r>
              <a:rPr lang="da-DK" dirty="0" err="1" smtClean="0"/>
              <a:t>ba-ba-ba-ba</a:t>
            </a:r>
            <a:r>
              <a:rPr lang="da-DK" dirty="0" smtClean="0"/>
              <a:t>. </a:t>
            </a:r>
          </a:p>
          <a:p>
            <a:r>
              <a:rPr lang="da-DK" dirty="0" smtClean="0"/>
              <a:t> Han synger: </a:t>
            </a:r>
            <a:r>
              <a:rPr lang="da-DK" dirty="0" err="1" smtClean="0"/>
              <a:t>Ba-ba-ba</a:t>
            </a:r>
            <a:r>
              <a:rPr lang="da-DK" dirty="0" smtClean="0"/>
              <a:t> </a:t>
            </a:r>
            <a:r>
              <a:rPr lang="da-DK" dirty="0" err="1" smtClean="0"/>
              <a:t>ba-ba-ba</a:t>
            </a:r>
            <a:r>
              <a:rPr lang="da-DK" dirty="0" smtClean="0"/>
              <a:t> </a:t>
            </a:r>
            <a:r>
              <a:rPr lang="da-DK" dirty="0" err="1" smtClean="0"/>
              <a:t>ba-ba-ba-ba</a:t>
            </a:r>
            <a:r>
              <a:rPr lang="da-DK" dirty="0" smtClean="0"/>
              <a:t>. </a:t>
            </a:r>
            <a:endParaRPr lang="da-DK" dirty="0"/>
          </a:p>
        </p:txBody>
      </p:sp>
      <p:sp>
        <p:nvSpPr>
          <p:cNvPr id="3074" name="AutoShape 2" descr="data:image/jpeg;base64,/9j/4AAQSkZJRgABAQAAAQABAAD/2wCEAAkGBhQSERQUEBQVFBUUFBQVFRQUFBUUFRQUFBQVFRUUFBQXHCYeFxkkGRQUHy8gIycpLCwsFR4xNTAqNSYrLCkBCQoKDgwOGg8PGi0kHyQsLCwsLCksLCwqLCwsLCksLCwsLCwsLCwsLCwsLCwpLCwsLCwsLCwsLCwsLCwsLCwsLP/AABEIAQMAwgMBIgACEQEDEQH/xAAbAAAABwEAAAAAAAAAAAAAAAAAAQIDBAUGB//EAEEQAAEDAQUFBQQJAwQBBQAAAAEAAhEDBAUSITEGQVFhcSKBkaGxEzLB0SMzQlJicoKS8AcU4RVjovFTJDRDo8L/xAAaAQADAQEBAQAAAAAAAAAAAAAAAQIDBAUG/8QALhEAAgIBAwMDAwIHAQAAAAAAAAECEQMSITEEE0EiUWGBofAUcTIzNJGx0eEk/9oADAMBAAIRAxEAPwDntK3vb7zJ5tz8lOs9403ZYoPA5HwKiNalmgDqAeoleQ3FnQmy3pp5rVRMske45zOhkeBUmnaqzfuvH7T8lm4rwy1IuWhLAVWy+Wj6xrmcyJHiMlPs9sY/3XA9CocWh2P4AlsBHukhJBUe3XiKQ4uOjRvUjW5b0L1c2MQBhWFC/qR1cGnmQFjDQfVE1XED7jcgOqaq3PTAybJ5kp6ktrNViZ0ijamu91wPQgqQCuQusjmmaZI74Pip1i2ltFIxjdHB3aHmr/YO0zqQSwFlLp24pvyrwx33vsn5LTULQ14BaQ4HeDI8krM3FrkfVRfdMCpZ3cKseMfJWzVV7TfVNdwqNI7p+aBGhoqQWKPZ3SAeIBUoFAhpzE25iklILUwIjqabdTUxzU25iAILqaYfSVg5iZfTQBXmigpfs0EhnHWtTjQiCcaqbMhTU40pASwFDAcCQ6xMOZaJ4jI+ISgnqam2uAI7mOpgubUdA3Ohw6TkUu7rMah9pUzJ05AclHvd0ubTbvzPeYCtbPUDMLe4dyUpPT8s68UNrY5Xe2m3E/IefcoIvFtWcEoX85z2YW6k5Ku2ful4c7ECJEDnCcIR7bk3uW5NTS8Dv9/Tx4DMjedJTziCPgVX3jcz/baZO+1u71cVrEG0z+U592qqaiqafIRk3dlTarOG5jMax8Eq6L8fRfiY4tE5tmR4JVgeX0oOZBiTvVTV7LiOBW0FdxZTaaTOt3btCKjA7jw3FMbS3mHU2MA1M+H+SsRcN5FhI1BGnNWj7UahBOUZALGUWnRzNUdMuupipUzxY30VgFWXMyKFMH7g9FZApogUiQQTEFCSWpaCBjDmJpzFKLU25qAImBBSMCJAHKX3UmnXaVqDQCSbMFhrZmZU2EhJ9gQtSbEEh13hGsDONBTzGSrl12oC7UtQzLVP/dCdwHkCpFrqw5juDoPR2SVftm9lWY7c4R4ZfEJqsQ5had6vymdsN4bEmm7tjeOCsqNUSc9WkCBmJWaFSqzPJ/MapL76rCcLCCRB10TeFy4BzXktatUwNZ5qLfVuDWYZ7ThEctCVTl9Z84nYZ4f4R0bMAZccRHFaxxKLtv8AsQ5uWyRPu8YaYEa5+Kqr0d9Keg9FYmsTJn4KmrPxPJ5rbFG5uRMpUqLC6T2x1WwuS7jVqtbumT0GqzVyWbOeC6lsjdmCmXkZu06LPK/UZsv2NjJOhJARhZEigjRBGmAEaCEIAJJIS0SYxvCglwgpAxZahg5eaNGFzGYn2aUKaUEqEmAjAjDUsFLapAo9qru9rZyW+8w4xzA94eGfcsVStB3rqoAWF2v2ZNI+2oA4PtNGeA8Y+76LowyT9LNsc62Kj+5gJDrUANFVm18ckzVtq7FhZo8iJ9a1cFHdaY1KgutJhIaJXQsSRg8nsS614EjCMgnbBZy9wa0Ek8FJ2d2bfaqmFphozc+Jwj4k8F0+59lqNARTGcGXuzccvLoFjlzQxelci1XyZnZy7y+t7OMmmDzI1K6xQohrQBuELM7JXUG1az/xkeh+K1mFcjd7lCIQRwggQAlIgjTACCMBAosAkSNEmMJBBBAjGo0cIlyEC2hW1mufGwGY7p/gVUwq1sNvLMjMenRS3RSryQ7ZYHUzB03HcUyAtSWtqtjIg/yQqO23eaZ4g6H5pWVKNboitTw0TYCcakQUN5bDWasZwmmTrggD9pyHdCq6n9LaJ0qvHVrStqAjW0c+SPDA5leX9MajATReKkZxGFx5Rp5qsGzZDRjaQ47tCF19NG5abw5zhMnwgZrX9XkqmyoJWZ3Yi730mOD24A4yBlnEdoEajNapjdTyjxUf2baeQ4DwG5ONrCAPxBc0pOcrE+SVs6yHVx/u/wD5Cu3BUt0vitWHNjvFv+FLtt5ho1XShkklCVm6m0IlTLDfIeYGZTtAXIR4oElImBJyVXelqPsnv0a0dn8TjkPNYynqdRLSrdkine+KsGNE5EnkOJVi5Z7ZCgSH1HZknCD0zPnHgtAVrBUhMJBBBaEhIIIIGY9BJxIYlxmY81PMKih6cY9Sxk2z2w0zIkje2fMc/VXdKs2qzKCD/I5FZzEjo2h1N2Jmf3m7nfJ3NSXGVck62XaWZtzb5jqo7Qrix29tRsg8s9x4OG4qNbLvjtN03jh0THKPlEFDEOKh3he1Oi2ah6NGp6BYm+ttKlSW0+w3kcz1d8lcIOXAo43Lg2tuvijS9+o0HhMnwGaiWHbWhDgS7XI4cvWfJcudVc7U6o6dUjJdP6ZVydUcFbs3lr2wZUeAGlh0zII14hLZe34t+6FgqclSm1UPCvBMsFs39331gq1iTqxh11iQmDeZe4klZCz28j3swd518VbWO0g6HlnuQ40jOWNovW0vaEBoknQLU3RdDbO3E7N51PDk1IuWwso08chxcM3DMRwbyUO9b3xHC3w4dea55ScnSElW7LinNUycmDdxVRtlaoFOk3ecRHTIBXd1simJWaI/uLfxaw+TP8raMVFEt2ae6rL7OixvACepzKklGECFaJCQQQTAJBGggDiw23qD3qDx+l3yTzNuuNJ4/SfkqSphdBpS3rDpSKVOoSA04uQEK9GN+PudP6WdX4/Pk0jNvKW8OHcn6W3Vn4lZ992WgRoJOgcUirYK495zJ4EtPqo7eJ+fv/wx7b8GwpbYWc/bhSqe0lnP/wAjfFc9NmqFwBptJO4MjLiE/Uu0t99rG9QJ8AFDwwXktYJHQG3zTBx0qrQ7eJycOBU617bNFKWHt8Dnh79/IrlLqTJ9wR0jfrkplPMANyG4KXhS8lRxSi6Yq87Y6o9znkkkySVCpWcu6KcyzSc9Fc3ddILJIy5Az1ndK1TpUjq2iijbdndyOp6DembZdxYc+q2L2U6QbHvTwAAy0k6x5LObT3mHu7GTes+BVRtsnuWylbUhBtfNIDxhM6xl3qKKi6FCxSkWLX5ZqRZKxB/maqTaFKs1qGhUyg6EpJ7Gtuy/nsGDF2Tp+E8Qru66eJ4WLoOW72DIqSDqyPA6LlcUt0YZUa+1VvZUHO4Ny6qo2QsmT6h1cYHxS9rLT2W0xq4q3uqzezpNbyTMSUklLKSUxBIII0wCQRoIGcSsj6DWw4Sec+miOoykCXMqNa7k0+BCrqjYJGsEiePNSbCaY7VQ6aNgnvKj5PYyYI1dt/BNa9zgIJO6T2RpwGZ8koWcDcXHkQ0d+Hv4qFaq1IyQHYnHNw7Kim3PiC84dNAD3kJab4OdY8jfFIlVrcGOGEBzoMndB3N+agvrl2ZklBuZHPJTLTYAxshwPKRJz3Qq2R2JRxtLyyHag0YYMkyTy4DrqpNhrYQdM/5CrbQe13J6jWERvWjj6TCa9TLOjUkOz8FIse0ZptLHQIdiad87+n+VTC0ObIkwf54KJaamI7u7RVGFsxmvctL1vjFmXE7gDJ5zn6KgtFqLtUiq9Ry5dUMaRzt1sOCrlCAfqm2oOK1ojULxoMqQU0EGp0TqLuxWowtz/Ti2xaeTmOB7sx6LnVndAWr2QtZpvxcj5iPiuLLFJWW5WjfE+3tn4WfBa5oWS2RcJc4+8StWHLnMhRKSSiJRJgGgjQQIJGgggDkX+n1Z+u5fViPVIdYav/l1/wBsekqy/uWbnN/cEh1oZve39wWOpm2iXsV3+m1Ij2+/7jfmm6t01CRNY5GR2G66fzqrF9enpjbw94espL7awDJzSfzAeaet/lBol7Mhi56n/mzH+23j1S23TVGlb/62qULxbGTmTwLxHiEr/UqcZubu35eKWqX4kPRL2ZmL+sjmPaXuxSIBwhuh0gdVVgrR3/WZUpnCc2EEcwcjCzbSurG7idWNNR3JBAhJ9lPuxpmJzCIEjQpFR/4R1zHotEKVkKu3NMQl1U2HLqXByS5FHJNkpbk05UiWOMTns0wxyn0xIQ9iOQ6AWh2fdmeioqbIWn2fs0NJ4rkzP0lxL67rcabgRpvC6FYLVjaCFzNoWw2StUtwncuRA0aVGEAjTJAgggmAEEEEgOEG1j7rPA/NKbX/AAsHd8E0gAo2Ppe2OutHBrP2BJNpJ3N/Y35IhSO4HwKJ7CNQR3EI2DREW21O3Yf2N+Sc/vXfh/Yz5KMNcieP8hP06cpOkChH2D/u3kQSM/wt+Sqq1CDyV8y6ah+yfEfNG+4qhyLR+4Jxmosxydpx2a+xnmhB6erWcscQenwSSziulSOGSIFaiozqUKzeFGfTXRCRyzSI2BR6lPNThTQdQlaKVGT4K8NVvYaWSaoXfiKvrFd+4RPooyZFRKRHsthxELUWWhgaAmrHYgwcTx+SlgLhnPUaIQWrQ7JHtlUBC0uyFLMlZoGa0III1ZmEjRQgmAEEEEAcZv5oxtgAdnd1KTcX1v6T8E5tB77fy/FIuH639J9QsfB7i36X6F8+qGglxAA4qPUqtqN7OF8bpynmkX2PoT1b6qgstoLHBw/7HBSkceHpu5jck9ywvO6g0Y2DL7TeHMclEot92N5HqtQ0BzeLXDxBWcczDUDeDgPAqbOzpcrnFxlyi+q1sMlzfdEmCDMeGarzf4xe4YyjSZzlWlueDReQZGErLU6RcQACSchA4oRz9Lghki3I1mzdysr0XvrNkF7hTyAI3uMjM6x3KqvjZCHRTeOMO3cNOi3VlsgoUWUyfcZ2jz9558ZWcNuNSX/ezA4DcPBY45vU2jLLO22uDntaxOaePRJo2FznBoGpVtUGJPXPV9naKLjo2qwnpiE+S71mlR05OmjyV95bP1KYaXMdhO+DnHBQ2sbvB8Au67T2IOY2RMOjuP8A0uI2mlhc4Hc4jwMIxZnJbnJixRm3ZbXPdDXYXn3TnA1PU7lNq3f7Ks4D3T2m9Du8ZUj+njW1faU36th7RyOTvOPFXO1V3YHsc33SI6EfzyWWuXccWZZY6XRUNCWAg0JYCpkIRhWx2Ws2GnPFZezUMTgFvbvoYWAIRMiUgggrIAggiQAEESCYHHNoffb+X4pFw/W/pPwTm0I7TOh9Ui4h9L+k/BYLg9uP9L9Cxvd30Ts945aO1His6AtNe4+hd3eoWbAQh9D/AC3+/wDo01yVZpNnOJHgVV3iP/UHdLmnxhT7npE0mkEiHkmBrG7ooN5A/wBxnxZ8FHkyw7Z5r9zQTkYA/wA81O2fpY6suiGDEYMid3TP0VNa7Q11N8Gey7QZK+2OsHsrNiIh1Y4j+UZN+J71E3SOOEE4amxO114YKDgPeqHAOhzcfDLvVPYaf0bT+Eeih7YW7HXwDSmMP6jm74DuU6xk+xbOXYHolGNRN8sNOKPyzNb0mpSzka/yEbU6ruj1nG1udetFYVbM133mMd4gH4rju1VmLbTVG5xDh+oA+srqmzdTHYae/sFv7SR8Fz/byjFVh404/a4j4owupHkY1WRxKjZG8RQtdNzjDT2HSdzyB6we5dPvyzY6J4tzHcuM1mZO6D1XYtmrd7ey03HMlmF35m5H596rqVTWRGeX+JoyzQnAE7arNge5vA+W5KoUJIC0s5yxuCxy+VsWhV90WLC1WKpEMCNEgqEBEUZRJiCQRIJAcgv4yWnkfIpm5cquf3Sn78oxh5lx8SE1ctP6UHkVie1F/wDm+jLS9WzSdru9Qs0x4Pumei1luoTSc1okxlvOqqrDcBmXAMG+IkpWkZ9LkjCDt+fqWN2jDTZlrmdRAOekdFU2ozXOc9sctCB8Ff2l4YwnLsjL4BZyiZe3iXD1UD6VanLIaZln9o4UgIxmOGR94jjAlae8LS2jSc/7NNsNHQQ0eMBQ7js+bnndkOp/x6oX+4EBhEz2iDplp8fBZy3lRwxdLfg5zUJc4k6kknqTJWms9M+zZH3RviMvNVd9sAc3CAMtwga8lY0ryphjZcJgZZk6clod3USeSEXFFVSuiodwHUj4Jm3WQ0yA6CY3K2r32yOzinjA+Kpr0t/tXTEQI1lCVmuPJmb9SpG+/pzXxWd7fu1D4Oa0/NUO3lkk0zwL2+hHxUDZbao2P2nYxh+HLFEETy5+SF97RG1asDQHYtZMxCVOMrMlil3dS4MxaKPYcebR5ldF2CBbSwnQgOHXQ/BYi0tHsXCNajc+gOULqNwWDDQpka4G+i3mteOjkzushHvWwzUa7jke5IfYsDmnmrau2R0MorypTTB4LLC7iYS2ZaWb3QnCFFuupLApZXQZiUSVCSUwCKIoFJJTEBBJlBAHKtoRAZ3j0Ue4j9L+k/BRbZeDqkYoy0gKOyodxjmsKPehiaw9tmxNQDUgdSAmat502/aB6Z+iy0oFSYx6GPlk22272jjAgeZ6/JMUnwQRnBBjijp2N50ae8QPEq42bucvrtxFpDO24BwJ7OmnOEnsdWrHjhpRuruollJodkYl35jmf5yXPr7vh1Ws8tcQ2YaAYGEZA9+vet1f9pLKDomX9kYYntanPgJWIZdfBgH53E+TYWUPc4MMoRuUiqLuM96dp2dx0a49xVvTscZlzW8mMaP+RkpNopN3y78znHyWlG0utiuPz/BU1LM4e8Wt6uE+AkpDLHO9x/K0x4uhTKltY3e1vcAm6N4Bx+jD6h3BrSfPTxWii/BzT6yTHaV1/h/c6fJvzU9tgwtnIZH3QG/8jJTtC67RUAhopDUl7pPQBqtqOzUj6Wq93JsNHxRob5MJdRJmMrUTWBZSAc8VGnIkyDP2j8F126qMUmDeGtB6gKmsN00qJJpsAJ1cZLj1JzVvSqwtvhHO227YVenBjj8UbWYqRHBHWrYolKsZzI4rlh6Mjj7mj3jYzcr8i3gVaKlszsFYjiroFdSMwiklLKbcmAhxTbnI3lMuegQrGgmPaIIA5ELIJzeOjQXHyUild86Me7rDPVXTYGkDyTFa8KTXSXtBiNZPgFgk2ejLrJeCPSuw/dY3qS8+GilMsB31COTA1noEltvL/qqVR/AhkDxKlUbDa3/YZTH4nYj4NT7bMJdRJjIu5k5gu/MSfUrTbOWAMYXAAY8v0tn4yqujsvUP1ld3Sm0MHiZK09GmGNAGjQGieQhZZI1SJU5S5ZnNor2Z7X2eKSwZtEuMnkOUKFSp1X+5Reebopj/AJZ+S0VotFOlJdAJzyiSVVV77e8xTEdMyVsoRSM92Q6t1VQPpKlOlyaDUd5wFCfdYcYx1H94aPBgHqryzXK9+dUxy1Kt7PYmMHZCpfAqMzYNiWTic0DrmfErR2W7GUxDWhS0JT5FQA1HhRSjlABhOtTYTjUwAWog/C4H+ZpYTNdcnUelqaLhvaK28bcRWaQN+cfJaazukArKgYqufFaOi+NF1p3uZsllNPRiuN6KoUwI9Ryi1aidrOVfaKqAFGqgoBtCCYFLS2RpnOq99Q83EDwbCtrJctGn7lNo5wJ8U80pxrkWx6R1rQlgpoFOBIdD1IeSrr+tzmhrKc4nZ5CTAVhSclVGAmYz4rGUG5WUpUqM5Zrlc44qro5auPU7lcWayspjsCOe/wAVIwIsC0SJbBjR40WBHhVCDxIYkWFCEAHKMFFhRhqADxJQek4UrCgQsVUzbHZSE6GJxrVnkhrjRUXTsrbNSmtO4CZ3SrTGhASSU4R0xSFJ2xRqJDrRCbfUUSrWViHqtqCrLXXSLRaFUWu1RogY+bSiVKbcgkOjWhOtQQTGOtSwggmIcanUEEABBEggQEEEECAggggAwjCCCYBpQQQSAUEtEgkACU28oIIAjVSoNdyCCYFZaXKotZQQSGVxRIIKC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076" name="AutoShape 4" descr="data:image/jpeg;base64,/9j/4AAQSkZJRgABAQAAAQABAAD/2wCEAAkGBhQSERQUEBQVFBUUFBQVFRQUFBUUFRQUFBQVFRUUFBQXHCYeFxkkGRQUHy8gIycpLCwsFR4xNTAqNSYrLCkBCQoKDgwOGg8PGi0kHyQsLCwsLCksLCwqLCwsLCksLCwsLCwsLCwsLCwsLCwpLCwsLCwsLCwsLCwsLCwsLCwsLP/AABEIAQMAwgMBIgACEQEDEQH/xAAbAAAABwEAAAAAAAAAAAAAAAAAAQIDBAUGB//EAEEQAAEDAQUFBQQJAwQBBQAAAAEAAhEDBAUSITEGQVFhcSKBkaGxEzLB0SMzQlJicoKS8AcU4RVjovFTJDRDo8L/xAAaAQADAQEBAQAAAAAAAAAAAAAAAQIDBAUG/8QALhEAAgIBAwMDAwIHAQAAAAAAAAECEQMSITEEE0EiUWGBofAUcTIzNJGx0eEk/9oADAMBAAIRAxEAPwDntK3vb7zJ5tz8lOs9403ZYoPA5HwKiNalmgDqAeoleQ3FnQmy3pp5rVRMske45zOhkeBUmnaqzfuvH7T8lm4rwy1IuWhLAVWy+Wj6xrmcyJHiMlPs9sY/3XA9CocWh2P4AlsBHukhJBUe3XiKQ4uOjRvUjW5b0L1c2MQBhWFC/qR1cGnmQFjDQfVE1XED7jcgOqaq3PTAybJ5kp6ktrNViZ0ijamu91wPQgqQCuQusjmmaZI74Pip1i2ltFIxjdHB3aHmr/YO0zqQSwFlLp24pvyrwx33vsn5LTULQ14BaQ4HeDI8krM3FrkfVRfdMCpZ3cKseMfJWzVV7TfVNdwqNI7p+aBGhoqQWKPZ3SAeIBUoFAhpzE25iklILUwIjqabdTUxzU25iAILqaYfSVg5iZfTQBXmigpfs0EhnHWtTjQiCcaqbMhTU40pASwFDAcCQ6xMOZaJ4jI+ISgnqam2uAI7mOpgubUdA3Ohw6TkUu7rMah9pUzJ05AclHvd0ubTbvzPeYCtbPUDMLe4dyUpPT8s68UNrY5Xe2m3E/IefcoIvFtWcEoX85z2YW6k5Ku2ful4c7ECJEDnCcIR7bk3uW5NTS8Dv9/Tx4DMjedJTziCPgVX3jcz/baZO+1u71cVrEG0z+U592qqaiqafIRk3dlTarOG5jMax8Eq6L8fRfiY4tE5tmR4JVgeX0oOZBiTvVTV7LiOBW0FdxZTaaTOt3btCKjA7jw3FMbS3mHU2MA1M+H+SsRcN5FhI1BGnNWj7UahBOUZALGUWnRzNUdMuupipUzxY30VgFWXMyKFMH7g9FZApogUiQQTEFCSWpaCBjDmJpzFKLU25qAImBBSMCJAHKX3UmnXaVqDQCSbMFhrZmZU2EhJ9gQtSbEEh13hGsDONBTzGSrl12oC7UtQzLVP/dCdwHkCpFrqw5juDoPR2SVftm9lWY7c4R4ZfEJqsQ5had6vymdsN4bEmm7tjeOCsqNUSc9WkCBmJWaFSqzPJ/MapL76rCcLCCRB10TeFy4BzXktatUwNZ5qLfVuDWYZ7ThEctCVTl9Z84nYZ4f4R0bMAZccRHFaxxKLtv8AsQ5uWyRPu8YaYEa5+Kqr0d9Keg9FYmsTJn4KmrPxPJ5rbFG5uRMpUqLC6T2x1WwuS7jVqtbumT0GqzVyWbOeC6lsjdmCmXkZu06LPK/UZsv2NjJOhJARhZEigjRBGmAEaCEIAJJIS0SYxvCglwgpAxZahg5eaNGFzGYn2aUKaUEqEmAjAjDUsFLapAo9qru9rZyW+8w4xzA94eGfcsVStB3rqoAWF2v2ZNI+2oA4PtNGeA8Y+76LowyT9LNsc62Kj+5gJDrUANFVm18ckzVtq7FhZo8iJ9a1cFHdaY1KgutJhIaJXQsSRg8nsS614EjCMgnbBZy9wa0Ek8FJ2d2bfaqmFphozc+Jwj4k8F0+59lqNARTGcGXuzccvLoFjlzQxelci1XyZnZy7y+t7OMmmDzI1K6xQohrQBuELM7JXUG1az/xkeh+K1mFcjd7lCIQRwggQAlIgjTACCMBAosAkSNEmMJBBBAjGo0cIlyEC2hW1mufGwGY7p/gVUwq1sNvLMjMenRS3RSryQ7ZYHUzB03HcUyAtSWtqtjIg/yQqO23eaZ4g6H5pWVKNboitTw0TYCcakQUN5bDWasZwmmTrggD9pyHdCq6n9LaJ0qvHVrStqAjW0c+SPDA5leX9MajATReKkZxGFx5Rp5qsGzZDRjaQ47tCF19NG5abw5zhMnwgZrX9XkqmyoJWZ3Yi730mOD24A4yBlnEdoEajNapjdTyjxUf2baeQ4DwG5ONrCAPxBc0pOcrE+SVs6yHVx/u/wD5Cu3BUt0vitWHNjvFv+FLtt5ho1XShkklCVm6m0IlTLDfIeYGZTtAXIR4oElImBJyVXelqPsnv0a0dn8TjkPNYynqdRLSrdkine+KsGNE5EnkOJVi5Z7ZCgSH1HZknCD0zPnHgtAVrBUhMJBBBaEhIIIIGY9BJxIYlxmY81PMKih6cY9Sxk2z2w0zIkje2fMc/VXdKs2qzKCD/I5FZzEjo2h1N2Jmf3m7nfJ3NSXGVck62XaWZtzb5jqo7Qrix29tRsg8s9x4OG4qNbLvjtN03jh0THKPlEFDEOKh3he1Oi2ah6NGp6BYm+ttKlSW0+w3kcz1d8lcIOXAo43Lg2tuvijS9+o0HhMnwGaiWHbWhDgS7XI4cvWfJcudVc7U6o6dUjJdP6ZVydUcFbs3lr2wZUeAGlh0zII14hLZe34t+6FgqclSm1UPCvBMsFs39331gq1iTqxh11iQmDeZe4klZCz28j3swd518VbWO0g6HlnuQ40jOWNovW0vaEBoknQLU3RdDbO3E7N51PDk1IuWwso08chxcM3DMRwbyUO9b3xHC3w4dea55ScnSElW7LinNUycmDdxVRtlaoFOk3ecRHTIBXd1simJWaI/uLfxaw+TP8raMVFEt2ae6rL7OixvACepzKklGECFaJCQQQTAJBGggDiw23qD3qDx+l3yTzNuuNJ4/SfkqSphdBpS3rDpSKVOoSA04uQEK9GN+PudP6WdX4/Pk0jNvKW8OHcn6W3Vn4lZ992WgRoJOgcUirYK495zJ4EtPqo7eJ+fv/wx7b8GwpbYWc/bhSqe0lnP/wAjfFc9NmqFwBptJO4MjLiE/Uu0t99rG9QJ8AFDwwXktYJHQG3zTBx0qrQ7eJycOBU617bNFKWHt8Dnh79/IrlLqTJ9wR0jfrkplPMANyG4KXhS8lRxSi6Yq87Y6o9znkkkySVCpWcu6KcyzSc9Fc3ddILJIy5Az1ndK1TpUjq2iijbdndyOp6DembZdxYc+q2L2U6QbHvTwAAy0k6x5LObT3mHu7GTes+BVRtsnuWylbUhBtfNIDxhM6xl3qKKi6FCxSkWLX5ZqRZKxB/maqTaFKs1qGhUyg6EpJ7Gtuy/nsGDF2Tp+E8Qru66eJ4WLoOW72DIqSDqyPA6LlcUt0YZUa+1VvZUHO4Ny6qo2QsmT6h1cYHxS9rLT2W0xq4q3uqzezpNbyTMSUklLKSUxBIII0wCQRoIGcSsj6DWw4Sec+miOoykCXMqNa7k0+BCrqjYJGsEiePNSbCaY7VQ6aNgnvKj5PYyYI1dt/BNa9zgIJO6T2RpwGZ8koWcDcXHkQ0d+Hv4qFaq1IyQHYnHNw7Kim3PiC84dNAD3kJab4OdY8jfFIlVrcGOGEBzoMndB3N+agvrl2ZklBuZHPJTLTYAxshwPKRJz3Qq2R2JRxtLyyHag0YYMkyTy4DrqpNhrYQdM/5CrbQe13J6jWERvWjj6TCa9TLOjUkOz8FIse0ZptLHQIdiad87+n+VTC0ObIkwf54KJaamI7u7RVGFsxmvctL1vjFmXE7gDJ5zn6KgtFqLtUiq9Ry5dUMaRzt1sOCrlCAfqm2oOK1ojULxoMqQU0EGp0TqLuxWowtz/Ti2xaeTmOB7sx6LnVndAWr2QtZpvxcj5iPiuLLFJWW5WjfE+3tn4WfBa5oWS2RcJc4+8StWHLnMhRKSSiJRJgGgjQQIJGgggDkX+n1Z+u5fViPVIdYav/l1/wBsekqy/uWbnN/cEh1oZve39wWOpm2iXsV3+m1Ij2+/7jfmm6t01CRNY5GR2G66fzqrF9enpjbw94espL7awDJzSfzAeaet/lBol7Mhi56n/mzH+23j1S23TVGlb/62qULxbGTmTwLxHiEr/UqcZubu35eKWqX4kPRL2ZmL+sjmPaXuxSIBwhuh0gdVVgrR3/WZUpnCc2EEcwcjCzbSurG7idWNNR3JBAhJ9lPuxpmJzCIEjQpFR/4R1zHotEKVkKu3NMQl1U2HLqXByS5FHJNkpbk05UiWOMTns0wxyn0xIQ9iOQ6AWh2fdmeioqbIWn2fs0NJ4rkzP0lxL67rcabgRpvC6FYLVjaCFzNoWw2StUtwncuRA0aVGEAjTJAgggmAEEEEgOEG1j7rPA/NKbX/AAsHd8E0gAo2Ppe2OutHBrP2BJNpJ3N/Y35IhSO4HwKJ7CNQR3EI2DREW21O3Yf2N+Sc/vXfh/Yz5KMNcieP8hP06cpOkChH2D/u3kQSM/wt+Sqq1CDyV8y6ah+yfEfNG+4qhyLR+4Jxmosxydpx2a+xnmhB6erWcscQenwSSziulSOGSIFaiozqUKzeFGfTXRCRyzSI2BR6lPNThTQdQlaKVGT4K8NVvYaWSaoXfiKvrFd+4RPooyZFRKRHsthxELUWWhgaAmrHYgwcTx+SlgLhnPUaIQWrQ7JHtlUBC0uyFLMlZoGa0III1ZmEjRQgmAEEEEAcZv5oxtgAdnd1KTcX1v6T8E5tB77fy/FIuH639J9QsfB7i36X6F8+qGglxAA4qPUqtqN7OF8bpynmkX2PoT1b6qgstoLHBw/7HBSkceHpu5jck9ywvO6g0Y2DL7TeHMclEot92N5HqtQ0BzeLXDxBWcczDUDeDgPAqbOzpcrnFxlyi+q1sMlzfdEmCDMeGarzf4xe4YyjSZzlWlueDReQZGErLU6RcQACSchA4oRz9Lghki3I1mzdysr0XvrNkF7hTyAI3uMjM6x3KqvjZCHRTeOMO3cNOi3VlsgoUWUyfcZ2jz9558ZWcNuNSX/ezA4DcPBY45vU2jLLO22uDntaxOaePRJo2FznBoGpVtUGJPXPV9naKLjo2qwnpiE+S71mlR05OmjyV95bP1KYaXMdhO+DnHBQ2sbvB8Au67T2IOY2RMOjuP8A0uI2mlhc4Hc4jwMIxZnJbnJixRm3ZbXPdDXYXn3TnA1PU7lNq3f7Ks4D3T2m9Du8ZUj+njW1faU36th7RyOTvOPFXO1V3YHsc33SI6EfzyWWuXccWZZY6XRUNCWAg0JYCpkIRhWx2Ws2GnPFZezUMTgFvbvoYWAIRMiUgggrIAggiQAEESCYHHNoffb+X4pFw/W/pPwTm0I7TOh9Ui4h9L+k/BYLg9uP9L9Cxvd30Ts945aO1His6AtNe4+hd3eoWbAQh9D/AC3+/wDo01yVZpNnOJHgVV3iP/UHdLmnxhT7npE0mkEiHkmBrG7ooN5A/wBxnxZ8FHkyw7Z5r9zQTkYA/wA81O2fpY6suiGDEYMid3TP0VNa7Q11N8Gey7QZK+2OsHsrNiIh1Y4j+UZN+J71E3SOOEE4amxO114YKDgPeqHAOhzcfDLvVPYaf0bT+Eeih7YW7HXwDSmMP6jm74DuU6xk+xbOXYHolGNRN8sNOKPyzNb0mpSzka/yEbU6ruj1nG1udetFYVbM133mMd4gH4rju1VmLbTVG5xDh+oA+srqmzdTHYae/sFv7SR8Fz/byjFVh404/a4j4owupHkY1WRxKjZG8RQtdNzjDT2HSdzyB6we5dPvyzY6J4tzHcuM1mZO6D1XYtmrd7ey03HMlmF35m5H596rqVTWRGeX+JoyzQnAE7arNge5vA+W5KoUJIC0s5yxuCxy+VsWhV90WLC1WKpEMCNEgqEBEUZRJiCQRIJAcgv4yWnkfIpm5cquf3Sn78oxh5lx8SE1ctP6UHkVie1F/wDm+jLS9WzSdru9Qs0x4Pumei1luoTSc1okxlvOqqrDcBmXAMG+IkpWkZ9LkjCDt+fqWN2jDTZlrmdRAOekdFU2ozXOc9sctCB8Ff2l4YwnLsjL4BZyiZe3iXD1UD6VanLIaZln9o4UgIxmOGR94jjAlae8LS2jSc/7NNsNHQQ0eMBQ7js+bnndkOp/x6oX+4EBhEz2iDplp8fBZy3lRwxdLfg5zUJc4k6kknqTJWms9M+zZH3RviMvNVd9sAc3CAMtwga8lY0ryphjZcJgZZk6clod3USeSEXFFVSuiodwHUj4Jm3WQ0yA6CY3K2r32yOzinjA+Kpr0t/tXTEQI1lCVmuPJmb9SpG+/pzXxWd7fu1D4Oa0/NUO3lkk0zwL2+hHxUDZbao2P2nYxh+HLFEETy5+SF97RG1asDQHYtZMxCVOMrMlil3dS4MxaKPYcebR5ldF2CBbSwnQgOHXQ/BYi0tHsXCNajc+gOULqNwWDDQpka4G+i3mteOjkzushHvWwzUa7jke5IfYsDmnmrau2R0MorypTTB4LLC7iYS2ZaWb3QnCFFuupLApZXQZiUSVCSUwCKIoFJJTEBBJlBAHKtoRAZ3j0Ue4j9L+k/BRbZeDqkYoy0gKOyodxjmsKPehiaw9tmxNQDUgdSAmat502/aB6Z+iy0oFSYx6GPlk22272jjAgeZ6/JMUnwQRnBBjijp2N50ae8QPEq42bucvrtxFpDO24BwJ7OmnOEnsdWrHjhpRuruollJodkYl35jmf5yXPr7vh1Ws8tcQ2YaAYGEZA9+vet1f9pLKDomX9kYYntanPgJWIZdfBgH53E+TYWUPc4MMoRuUiqLuM96dp2dx0a49xVvTscZlzW8mMaP+RkpNopN3y78znHyWlG0utiuPz/BU1LM4e8Wt6uE+AkpDLHO9x/K0x4uhTKltY3e1vcAm6N4Bx+jD6h3BrSfPTxWii/BzT6yTHaV1/h/c6fJvzU9tgwtnIZH3QG/8jJTtC67RUAhopDUl7pPQBqtqOzUj6Wq93JsNHxRob5MJdRJmMrUTWBZSAc8VGnIkyDP2j8F126qMUmDeGtB6gKmsN00qJJpsAJ1cZLj1JzVvSqwtvhHO227YVenBjj8UbWYqRHBHWrYolKsZzI4rlh6Mjj7mj3jYzcr8i3gVaKlszsFYjiroFdSMwiklLKbcmAhxTbnI3lMuegQrGgmPaIIA5ELIJzeOjQXHyUild86Me7rDPVXTYGkDyTFa8KTXSXtBiNZPgFgk2ejLrJeCPSuw/dY3qS8+GilMsB31COTA1noEltvL/qqVR/AhkDxKlUbDa3/YZTH4nYj4NT7bMJdRJjIu5k5gu/MSfUrTbOWAMYXAAY8v0tn4yqujsvUP1ld3Sm0MHiZK09GmGNAGjQGieQhZZI1SJU5S5ZnNor2Z7X2eKSwZtEuMnkOUKFSp1X+5Reebopj/AJZ+S0VotFOlJdAJzyiSVVV77e8xTEdMyVsoRSM92Q6t1VQPpKlOlyaDUd5wFCfdYcYx1H94aPBgHqryzXK9+dUxy1Kt7PYmMHZCpfAqMzYNiWTic0DrmfErR2W7GUxDWhS0JT5FQA1HhRSjlABhOtTYTjUwAWog/C4H+ZpYTNdcnUelqaLhvaK28bcRWaQN+cfJaazukArKgYqufFaOi+NF1p3uZsllNPRiuN6KoUwI9Ryi1aidrOVfaKqAFGqgoBtCCYFLS2RpnOq99Q83EDwbCtrJctGn7lNo5wJ8U80pxrkWx6R1rQlgpoFOBIdD1IeSrr+tzmhrKc4nZ5CTAVhSclVGAmYz4rGUG5WUpUqM5Zrlc44qro5auPU7lcWayspjsCOe/wAVIwIsC0SJbBjR40WBHhVCDxIYkWFCEAHKMFFhRhqADxJQek4UrCgQsVUzbHZSE6GJxrVnkhrjRUXTsrbNSmtO4CZ3SrTGhASSU4R0xSFJ2xRqJDrRCbfUUSrWViHqtqCrLXXSLRaFUWu1RogY+bSiVKbcgkOjWhOtQQTGOtSwggmIcanUEEABBEggQEEEECAggggAwjCCCYBpQQQSAUEtEgkACU28oIIAjVSoNdyCCYFZaXKotZQQSGVxRIIKC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078" name="AutoShape 6" descr="data:image/jpeg;base64,/9j/4AAQSkZJRgABAQAAAQABAAD/2wCEAAkGBhQSERQUEBQVFBUUFBQVFRQUFBUUFRQUFBQVFRUUFBQXHCYeFxkkGRQUHy8gIycpLCwsFR4xNTAqNSYrLCkBCQoKDgwOGg8PGi0kHyQsLCwsLCksLCwqLCwsLCksLCwsLCwsLCwsLCwsLCwpLCwsLCwsLCwsLCwsLCwsLCwsLP/AABEIAQMAwgMBIgACEQEDEQH/xAAbAAAABwEAAAAAAAAAAAAAAAAAAQIDBAUGB//EAEEQAAEDAQUFBQQJAwQBBQAAAAEAAhEDBAUSITEGQVFhcSKBkaGxEzLB0SMzQlJicoKS8AcU4RVjovFTJDRDo8L/xAAaAQADAQEBAQAAAAAAAAAAAAAAAQIDBAUG/8QALhEAAgIBAwMDAwIHAQAAAAAAAAECEQMSITEEE0EiUWGBofAUcTIzNJGx0eEk/9oADAMBAAIRAxEAPwDntK3vb7zJ5tz8lOs9403ZYoPA5HwKiNalmgDqAeoleQ3FnQmy3pp5rVRMske45zOhkeBUmnaqzfuvH7T8lm4rwy1IuWhLAVWy+Wj6xrmcyJHiMlPs9sY/3XA9CocWh2P4AlsBHukhJBUe3XiKQ4uOjRvUjW5b0L1c2MQBhWFC/qR1cGnmQFjDQfVE1XED7jcgOqaq3PTAybJ5kp6ktrNViZ0ijamu91wPQgqQCuQusjmmaZI74Pip1i2ltFIxjdHB3aHmr/YO0zqQSwFlLp24pvyrwx33vsn5LTULQ14BaQ4HeDI8krM3FrkfVRfdMCpZ3cKseMfJWzVV7TfVNdwqNI7p+aBGhoqQWKPZ3SAeIBUoFAhpzE25iklILUwIjqabdTUxzU25iAILqaYfSVg5iZfTQBXmigpfs0EhnHWtTjQiCcaqbMhTU40pASwFDAcCQ6xMOZaJ4jI+ISgnqam2uAI7mOpgubUdA3Ohw6TkUu7rMah9pUzJ05AclHvd0ubTbvzPeYCtbPUDMLe4dyUpPT8s68UNrY5Xe2m3E/IefcoIvFtWcEoX85z2YW6k5Ku2ful4c7ECJEDnCcIR7bk3uW5NTS8Dv9/Tx4DMjedJTziCPgVX3jcz/baZO+1u71cVrEG0z+U592qqaiqafIRk3dlTarOG5jMax8Eq6L8fRfiY4tE5tmR4JVgeX0oOZBiTvVTV7LiOBW0FdxZTaaTOt3btCKjA7jw3FMbS3mHU2MA1M+H+SsRcN5FhI1BGnNWj7UahBOUZALGUWnRzNUdMuupipUzxY30VgFWXMyKFMH7g9FZApogUiQQTEFCSWpaCBjDmJpzFKLU25qAImBBSMCJAHKX3UmnXaVqDQCSbMFhrZmZU2EhJ9gQtSbEEh13hGsDONBTzGSrl12oC7UtQzLVP/dCdwHkCpFrqw5juDoPR2SVftm9lWY7c4R4ZfEJqsQ5had6vymdsN4bEmm7tjeOCsqNUSc9WkCBmJWaFSqzPJ/MapL76rCcLCCRB10TeFy4BzXktatUwNZ5qLfVuDWYZ7ThEctCVTl9Z84nYZ4f4R0bMAZccRHFaxxKLtv8AsQ5uWyRPu8YaYEa5+Kqr0d9Keg9FYmsTJn4KmrPxPJ5rbFG5uRMpUqLC6T2x1WwuS7jVqtbumT0GqzVyWbOeC6lsjdmCmXkZu06LPK/UZsv2NjJOhJARhZEigjRBGmAEaCEIAJJIS0SYxvCglwgpAxZahg5eaNGFzGYn2aUKaUEqEmAjAjDUsFLapAo9qru9rZyW+8w4xzA94eGfcsVStB3rqoAWF2v2ZNI+2oA4PtNGeA8Y+76LowyT9LNsc62Kj+5gJDrUANFVm18ckzVtq7FhZo8iJ9a1cFHdaY1KgutJhIaJXQsSRg8nsS614EjCMgnbBZy9wa0Ek8FJ2d2bfaqmFphozc+Jwj4k8F0+59lqNARTGcGXuzccvLoFjlzQxelci1XyZnZy7y+t7OMmmDzI1K6xQohrQBuELM7JXUG1az/xkeh+K1mFcjd7lCIQRwggQAlIgjTACCMBAosAkSNEmMJBBBAjGo0cIlyEC2hW1mufGwGY7p/gVUwq1sNvLMjMenRS3RSryQ7ZYHUzB03HcUyAtSWtqtjIg/yQqO23eaZ4g6H5pWVKNboitTw0TYCcakQUN5bDWasZwmmTrggD9pyHdCq6n9LaJ0qvHVrStqAjW0c+SPDA5leX9MajATReKkZxGFx5Rp5qsGzZDRjaQ47tCF19NG5abw5zhMnwgZrX9XkqmyoJWZ3Yi730mOD24A4yBlnEdoEajNapjdTyjxUf2baeQ4DwG5ONrCAPxBc0pOcrE+SVs6yHVx/u/wD5Cu3BUt0vitWHNjvFv+FLtt5ho1XShkklCVm6m0IlTLDfIeYGZTtAXIR4oElImBJyVXelqPsnv0a0dn8TjkPNYynqdRLSrdkine+KsGNE5EnkOJVi5Z7ZCgSH1HZknCD0zPnHgtAVrBUhMJBBBaEhIIIIGY9BJxIYlxmY81PMKih6cY9Sxk2z2w0zIkje2fMc/VXdKs2qzKCD/I5FZzEjo2h1N2Jmf3m7nfJ3NSXGVck62XaWZtzb5jqo7Qrix29tRsg8s9x4OG4qNbLvjtN03jh0THKPlEFDEOKh3he1Oi2ah6NGp6BYm+ttKlSW0+w3kcz1d8lcIOXAo43Lg2tuvijS9+o0HhMnwGaiWHbWhDgS7XI4cvWfJcudVc7U6o6dUjJdP6ZVydUcFbs3lr2wZUeAGlh0zII14hLZe34t+6FgqclSm1UPCvBMsFs39331gq1iTqxh11iQmDeZe4klZCz28j3swd518VbWO0g6HlnuQ40jOWNovW0vaEBoknQLU3RdDbO3E7N51PDk1IuWwso08chxcM3DMRwbyUO9b3xHC3w4dea55ScnSElW7LinNUycmDdxVRtlaoFOk3ecRHTIBXd1simJWaI/uLfxaw+TP8raMVFEt2ae6rL7OixvACepzKklGECFaJCQQQTAJBGggDiw23qD3qDx+l3yTzNuuNJ4/SfkqSphdBpS3rDpSKVOoSA04uQEK9GN+PudP6WdX4/Pk0jNvKW8OHcn6W3Vn4lZ992WgRoJOgcUirYK495zJ4EtPqo7eJ+fv/wx7b8GwpbYWc/bhSqe0lnP/wAjfFc9NmqFwBptJO4MjLiE/Uu0t99rG9QJ8AFDwwXktYJHQG3zTBx0qrQ7eJycOBU617bNFKWHt8Dnh79/IrlLqTJ9wR0jfrkplPMANyG4KXhS8lRxSi6Yq87Y6o9znkkkySVCpWcu6KcyzSc9Fc3ddILJIy5Az1ndK1TpUjq2iijbdndyOp6DembZdxYc+q2L2U6QbHvTwAAy0k6x5LObT3mHu7GTes+BVRtsnuWylbUhBtfNIDxhM6xl3qKKi6FCxSkWLX5ZqRZKxB/maqTaFKs1qGhUyg6EpJ7Gtuy/nsGDF2Tp+E8Qru66eJ4WLoOW72DIqSDqyPA6LlcUt0YZUa+1VvZUHO4Ny6qo2QsmT6h1cYHxS9rLT2W0xq4q3uqzezpNbyTMSUklLKSUxBIII0wCQRoIGcSsj6DWw4Sec+miOoykCXMqNa7k0+BCrqjYJGsEiePNSbCaY7VQ6aNgnvKj5PYyYI1dt/BNa9zgIJO6T2RpwGZ8koWcDcXHkQ0d+Hv4qFaq1IyQHYnHNw7Kim3PiC84dNAD3kJab4OdY8jfFIlVrcGOGEBzoMndB3N+agvrl2ZklBuZHPJTLTYAxshwPKRJz3Qq2R2JRxtLyyHag0YYMkyTy4DrqpNhrYQdM/5CrbQe13J6jWERvWjj6TCa9TLOjUkOz8FIse0ZptLHQIdiad87+n+VTC0ObIkwf54KJaamI7u7RVGFsxmvctL1vjFmXE7gDJ5zn6KgtFqLtUiq9Ry5dUMaRzt1sOCrlCAfqm2oOK1ojULxoMqQU0EGp0TqLuxWowtz/Ti2xaeTmOB7sx6LnVndAWr2QtZpvxcj5iPiuLLFJWW5WjfE+3tn4WfBa5oWS2RcJc4+8StWHLnMhRKSSiJRJgGgjQQIJGgggDkX+n1Z+u5fViPVIdYav/l1/wBsekqy/uWbnN/cEh1oZve39wWOpm2iXsV3+m1Ij2+/7jfmm6t01CRNY5GR2G66fzqrF9enpjbw94espL7awDJzSfzAeaet/lBol7Mhi56n/mzH+23j1S23TVGlb/62qULxbGTmTwLxHiEr/UqcZubu35eKWqX4kPRL2ZmL+sjmPaXuxSIBwhuh0gdVVgrR3/WZUpnCc2EEcwcjCzbSurG7idWNNR3JBAhJ9lPuxpmJzCIEjQpFR/4R1zHotEKVkKu3NMQl1U2HLqXByS5FHJNkpbk05UiWOMTns0wxyn0xIQ9iOQ6AWh2fdmeioqbIWn2fs0NJ4rkzP0lxL67rcabgRpvC6FYLVjaCFzNoWw2StUtwncuRA0aVGEAjTJAgggmAEEEEgOEG1j7rPA/NKbX/AAsHd8E0gAo2Ppe2OutHBrP2BJNpJ3N/Y35IhSO4HwKJ7CNQR3EI2DREW21O3Yf2N+Sc/vXfh/Yz5KMNcieP8hP06cpOkChH2D/u3kQSM/wt+Sqq1CDyV8y6ah+yfEfNG+4qhyLR+4Jxmosxydpx2a+xnmhB6erWcscQenwSSziulSOGSIFaiozqUKzeFGfTXRCRyzSI2BR6lPNThTQdQlaKVGT4K8NVvYaWSaoXfiKvrFd+4RPooyZFRKRHsthxELUWWhgaAmrHYgwcTx+SlgLhnPUaIQWrQ7JHtlUBC0uyFLMlZoGa0III1ZmEjRQgmAEEEEAcZv5oxtgAdnd1KTcX1v6T8E5tB77fy/FIuH639J9QsfB7i36X6F8+qGglxAA4qPUqtqN7OF8bpynmkX2PoT1b6qgstoLHBw/7HBSkceHpu5jck9ywvO6g0Y2DL7TeHMclEot92N5HqtQ0BzeLXDxBWcczDUDeDgPAqbOzpcrnFxlyi+q1sMlzfdEmCDMeGarzf4xe4YyjSZzlWlueDReQZGErLU6RcQACSchA4oRz9Lghki3I1mzdysr0XvrNkF7hTyAI3uMjM6x3KqvjZCHRTeOMO3cNOi3VlsgoUWUyfcZ2jz9558ZWcNuNSX/ezA4DcPBY45vU2jLLO22uDntaxOaePRJo2FznBoGpVtUGJPXPV9naKLjo2qwnpiE+S71mlR05OmjyV95bP1KYaXMdhO+DnHBQ2sbvB8Au67T2IOY2RMOjuP8A0uI2mlhc4Hc4jwMIxZnJbnJixRm3ZbXPdDXYXn3TnA1PU7lNq3f7Ks4D3T2m9Du8ZUj+njW1faU36th7RyOTvOPFXO1V3YHsc33SI6EfzyWWuXccWZZY6XRUNCWAg0JYCpkIRhWx2Ws2GnPFZezUMTgFvbvoYWAIRMiUgggrIAggiQAEESCYHHNoffb+X4pFw/W/pPwTm0I7TOh9Ui4h9L+k/BYLg9uP9L9Cxvd30Ts945aO1His6AtNe4+hd3eoWbAQh9D/AC3+/wDo01yVZpNnOJHgVV3iP/UHdLmnxhT7npE0mkEiHkmBrG7ooN5A/wBxnxZ8FHkyw7Z5r9zQTkYA/wA81O2fpY6suiGDEYMid3TP0VNa7Q11N8Gey7QZK+2OsHsrNiIh1Y4j+UZN+J71E3SOOEE4amxO114YKDgPeqHAOhzcfDLvVPYaf0bT+Eeih7YW7HXwDSmMP6jm74DuU6xk+xbOXYHolGNRN8sNOKPyzNb0mpSzka/yEbU6ruj1nG1udetFYVbM133mMd4gH4rju1VmLbTVG5xDh+oA+srqmzdTHYae/sFv7SR8Fz/byjFVh404/a4j4owupHkY1WRxKjZG8RQtdNzjDT2HSdzyB6we5dPvyzY6J4tzHcuM1mZO6D1XYtmrd7ey03HMlmF35m5H596rqVTWRGeX+JoyzQnAE7arNge5vA+W5KoUJIC0s5yxuCxy+VsWhV90WLC1WKpEMCNEgqEBEUZRJiCQRIJAcgv4yWnkfIpm5cquf3Sn78oxh5lx8SE1ctP6UHkVie1F/wDm+jLS9WzSdru9Qs0x4Pumei1luoTSc1okxlvOqqrDcBmXAMG+IkpWkZ9LkjCDt+fqWN2jDTZlrmdRAOekdFU2ozXOc9sctCB8Ff2l4YwnLsjL4BZyiZe3iXD1UD6VanLIaZln9o4UgIxmOGR94jjAlae8LS2jSc/7NNsNHQQ0eMBQ7js+bnndkOp/x6oX+4EBhEz2iDplp8fBZy3lRwxdLfg5zUJc4k6kknqTJWms9M+zZH3RviMvNVd9sAc3CAMtwga8lY0ryphjZcJgZZk6clod3USeSEXFFVSuiodwHUj4Jm3WQ0yA6CY3K2r32yOzinjA+Kpr0t/tXTEQI1lCVmuPJmb9SpG+/pzXxWd7fu1D4Oa0/NUO3lkk0zwL2+hHxUDZbao2P2nYxh+HLFEETy5+SF97RG1asDQHYtZMxCVOMrMlil3dS4MxaKPYcebR5ldF2CBbSwnQgOHXQ/BYi0tHsXCNajc+gOULqNwWDDQpka4G+i3mteOjkzushHvWwzUa7jke5IfYsDmnmrau2R0MorypTTB4LLC7iYS2ZaWb3QnCFFuupLApZXQZiUSVCSUwCKIoFJJTEBBJlBAHKtoRAZ3j0Ue4j9L+k/BRbZeDqkYoy0gKOyodxjmsKPehiaw9tmxNQDUgdSAmat502/aB6Z+iy0oFSYx6GPlk22272jjAgeZ6/JMUnwQRnBBjijp2N50ae8QPEq42bucvrtxFpDO24BwJ7OmnOEnsdWrHjhpRuruollJodkYl35jmf5yXPr7vh1Ws8tcQ2YaAYGEZA9+vet1f9pLKDomX9kYYntanPgJWIZdfBgH53E+TYWUPc4MMoRuUiqLuM96dp2dx0a49xVvTscZlzW8mMaP+RkpNopN3y78znHyWlG0utiuPz/BU1LM4e8Wt6uE+AkpDLHO9x/K0x4uhTKltY3e1vcAm6N4Bx+jD6h3BrSfPTxWii/BzT6yTHaV1/h/c6fJvzU9tgwtnIZH3QG/8jJTtC67RUAhopDUl7pPQBqtqOzUj6Wq93JsNHxRob5MJdRJmMrUTWBZSAc8VGnIkyDP2j8F126qMUmDeGtB6gKmsN00qJJpsAJ1cZLj1JzVvSqwtvhHO227YVenBjj8UbWYqRHBHWrYolKsZzI4rlh6Mjj7mj3jYzcr8i3gVaKlszsFYjiroFdSMwiklLKbcmAhxTbnI3lMuegQrGgmPaIIA5ELIJzeOjQXHyUild86Me7rDPVXTYGkDyTFa8KTXSXtBiNZPgFgk2ejLrJeCPSuw/dY3qS8+GilMsB31COTA1noEltvL/qqVR/AhkDxKlUbDa3/YZTH4nYj4NT7bMJdRJjIu5k5gu/MSfUrTbOWAMYXAAY8v0tn4yqujsvUP1ld3Sm0MHiZK09GmGNAGjQGieQhZZI1SJU5S5ZnNor2Z7X2eKSwZtEuMnkOUKFSp1X+5Reebopj/AJZ+S0VotFOlJdAJzyiSVVV77e8xTEdMyVsoRSM92Q6t1VQPpKlOlyaDUd5wFCfdYcYx1H94aPBgHqryzXK9+dUxy1Kt7PYmMHZCpfAqMzYNiWTic0DrmfErR2W7GUxDWhS0JT5FQA1HhRSjlABhOtTYTjUwAWog/C4H+ZpYTNdcnUelqaLhvaK28bcRWaQN+cfJaazukArKgYqufFaOi+NF1p3uZsllNPRiuN6KoUwI9Ryi1aidrOVfaKqAFGqgoBtCCYFLS2RpnOq99Q83EDwbCtrJctGn7lNo5wJ8U80pxrkWx6R1rQlgpoFOBIdD1IeSrr+tzmhrKc4nZ5CTAVhSclVGAmYz4rGUG5WUpUqM5Zrlc44qro5auPU7lcWayspjsCOe/wAVIwIsC0SJbBjR40WBHhVCDxIYkWFCEAHKMFFhRhqADxJQek4UrCgQsVUzbHZSE6GJxrVnkhrjRUXTsrbNSmtO4CZ3SrTGhASSU4R0xSFJ2xRqJDrRCbfUUSrWViHqtqCrLXXSLRaFUWu1RogY+bSiVKbcgkOjWhOtQQTGOtSwggmIcanUEEABBEggQEEEECAggggAwjCCCYBpQQQSAUEtEgkACU28oIIAjVSoNdyCCYFZaXKotZQQSGVxRIIKC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3080" name="Picture 8" descr="http://2.bp.blogspot.com/-UVOKw9PZzto/TnxgKImWB5I/AAAAAAAAA4E/Cqw06nZ0dDY/s320/DSC02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1484784"/>
            <a:ext cx="3402377" cy="4536504"/>
          </a:xfrm>
          <a:prstGeom prst="rect">
            <a:avLst/>
          </a:prstGeom>
          <a:noFill/>
        </p:spPr>
      </p:pic>
      <p:pic>
        <p:nvPicPr>
          <p:cNvPr id="3082" name="Picture 10" descr="http://www.legeskab.dk/files/billeder/Artikelbase/foto%20268_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484784"/>
            <a:ext cx="3888432" cy="30131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2 af 3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4211960" y="458112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 smtClean="0"/>
              <a:t>2.</a:t>
            </a:r>
          </a:p>
          <a:p>
            <a:r>
              <a:rPr lang="da-DK" dirty="0" smtClean="0"/>
              <a:t>En </a:t>
            </a:r>
            <a:r>
              <a:rPr lang="da-DK" dirty="0" smtClean="0"/>
              <a:t>kastanjemand – fra kastanjeland </a:t>
            </a:r>
          </a:p>
          <a:p>
            <a:r>
              <a:rPr lang="da-DK" dirty="0" smtClean="0"/>
              <a:t>Drikker saftevand af en plastikspand. </a:t>
            </a:r>
          </a:p>
          <a:p>
            <a:r>
              <a:rPr lang="da-DK" dirty="0" smtClean="0"/>
              <a:t>Han er glad for </a:t>
            </a:r>
            <a:r>
              <a:rPr lang="da-DK" dirty="0" err="1" smtClean="0"/>
              <a:t>mad-</a:t>
            </a:r>
            <a:r>
              <a:rPr lang="da-DK" dirty="0" smtClean="0"/>
              <a:t> og for brusebad </a:t>
            </a:r>
          </a:p>
          <a:p>
            <a:r>
              <a:rPr lang="da-DK" dirty="0" smtClean="0"/>
              <a:t>- som læser om i et dameblad. </a:t>
            </a:r>
          </a:p>
          <a:p>
            <a:r>
              <a:rPr lang="da-DK" dirty="0" smtClean="0"/>
              <a:t> Han læser: </a:t>
            </a:r>
            <a:r>
              <a:rPr lang="da-DK" dirty="0" err="1" smtClean="0"/>
              <a:t>Ba-ba-ba</a:t>
            </a:r>
            <a:r>
              <a:rPr lang="da-DK" dirty="0" smtClean="0"/>
              <a:t> </a:t>
            </a:r>
            <a:r>
              <a:rPr lang="da-DK" dirty="0" err="1" smtClean="0"/>
              <a:t>ba-ba-ba</a:t>
            </a:r>
            <a:r>
              <a:rPr lang="da-DK" dirty="0" smtClean="0"/>
              <a:t> </a:t>
            </a:r>
            <a:r>
              <a:rPr lang="da-DK" dirty="0" err="1" smtClean="0"/>
              <a:t>ba-ba-ba-ba</a:t>
            </a:r>
            <a:r>
              <a:rPr lang="da-DK" dirty="0" smtClean="0"/>
              <a:t>. </a:t>
            </a:r>
          </a:p>
          <a:p>
            <a:r>
              <a:rPr lang="da-DK" dirty="0" smtClean="0"/>
              <a:t> Han læser: </a:t>
            </a:r>
            <a:r>
              <a:rPr lang="da-DK" dirty="0" err="1" smtClean="0"/>
              <a:t>Ba-ba-ba</a:t>
            </a:r>
            <a:r>
              <a:rPr lang="da-DK" dirty="0" smtClean="0"/>
              <a:t> </a:t>
            </a:r>
            <a:r>
              <a:rPr lang="da-DK" dirty="0" err="1" smtClean="0"/>
              <a:t>ba-ba-ba</a:t>
            </a:r>
            <a:r>
              <a:rPr lang="da-DK" dirty="0" smtClean="0"/>
              <a:t> </a:t>
            </a:r>
            <a:r>
              <a:rPr lang="da-DK" dirty="0" err="1" smtClean="0"/>
              <a:t>ba-ba-ba-ba</a:t>
            </a:r>
            <a:r>
              <a:rPr lang="da-DK" dirty="0" smtClean="0"/>
              <a:t>. </a:t>
            </a:r>
            <a:endParaRPr lang="da-DK" dirty="0"/>
          </a:p>
        </p:txBody>
      </p:sp>
      <p:pic>
        <p:nvPicPr>
          <p:cNvPr id="2050" name="Picture 2" descr="http://cbrain.mdi.dk/upload/images/file_7fb1aed5-bbc4-45fa-b212-7e2e1ee65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32656"/>
            <a:ext cx="4248150" cy="4048125"/>
          </a:xfrm>
          <a:prstGeom prst="rect">
            <a:avLst/>
          </a:prstGeom>
          <a:noFill/>
        </p:spPr>
      </p:pic>
      <p:pic>
        <p:nvPicPr>
          <p:cNvPr id="2052" name="Picture 4" descr="http://www.dagpleje.ingersen.dk/oktober2012/jakoblaverkastanjemand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68544" y="188640"/>
            <a:ext cx="3048000" cy="4572000"/>
          </a:xfrm>
          <a:prstGeom prst="rect">
            <a:avLst/>
          </a:prstGeom>
          <a:noFill/>
        </p:spPr>
      </p:pic>
      <p:pic>
        <p:nvPicPr>
          <p:cNvPr id="2054" name="Picture 6" descr="http://www.enobyting.com/wp-content/uploads/2009/10/Kastanjemand2-500x7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908720"/>
            <a:ext cx="3240360" cy="48605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3 af 3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607496" y="4318843"/>
            <a:ext cx="45365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a-DK" dirty="0" smtClean="0"/>
              <a:t>3. </a:t>
            </a:r>
          </a:p>
          <a:p>
            <a:pPr marL="342900" indent="-342900"/>
            <a:r>
              <a:rPr lang="da-DK" dirty="0" smtClean="0"/>
              <a:t>En kastanjemand – fra kastanjeland </a:t>
            </a:r>
          </a:p>
          <a:p>
            <a:pPr marL="342900" indent="-342900"/>
            <a:r>
              <a:rPr lang="da-DK" dirty="0" smtClean="0"/>
              <a:t>Leger tit med sand på en badestrand </a:t>
            </a:r>
          </a:p>
          <a:p>
            <a:pPr marL="342900" indent="-342900"/>
            <a:r>
              <a:rPr lang="da-DK" dirty="0" smtClean="0"/>
              <a:t>Men når solen går ned – </a:t>
            </a:r>
            <a:r>
              <a:rPr lang="da-DK" dirty="0" err="1" smtClean="0"/>
              <a:t>bli´r</a:t>
            </a:r>
            <a:r>
              <a:rPr lang="da-DK" dirty="0" smtClean="0"/>
              <a:t> han meget vred </a:t>
            </a:r>
          </a:p>
          <a:p>
            <a:pPr marL="342900" indent="-342900"/>
            <a:r>
              <a:rPr lang="da-DK" dirty="0" smtClean="0"/>
              <a:t>- så han råber og slås – bare ikke med os. </a:t>
            </a:r>
          </a:p>
          <a:p>
            <a:pPr marL="342900" indent="-342900"/>
            <a:r>
              <a:rPr lang="da-DK" dirty="0" smtClean="0"/>
              <a:t> Han råber: </a:t>
            </a:r>
            <a:r>
              <a:rPr lang="da-DK" dirty="0" err="1" smtClean="0"/>
              <a:t>Ba-ba-ba</a:t>
            </a:r>
            <a:r>
              <a:rPr lang="da-DK" dirty="0" smtClean="0"/>
              <a:t> </a:t>
            </a:r>
            <a:r>
              <a:rPr lang="da-DK" dirty="0" err="1" smtClean="0"/>
              <a:t>ba-ba-ba</a:t>
            </a:r>
            <a:r>
              <a:rPr lang="da-DK" dirty="0" smtClean="0"/>
              <a:t> </a:t>
            </a:r>
            <a:r>
              <a:rPr lang="da-DK" dirty="0" err="1" smtClean="0"/>
              <a:t>ba-ba-ba-ba</a:t>
            </a:r>
            <a:r>
              <a:rPr lang="da-DK" dirty="0" smtClean="0"/>
              <a:t>. </a:t>
            </a:r>
          </a:p>
          <a:p>
            <a:pPr marL="342900" indent="-342900"/>
            <a:r>
              <a:rPr lang="da-DK" dirty="0" smtClean="0"/>
              <a:t> Han råber: </a:t>
            </a:r>
            <a:r>
              <a:rPr lang="da-DK" dirty="0" err="1" smtClean="0"/>
              <a:t>Ba-ba-ba</a:t>
            </a:r>
            <a:r>
              <a:rPr lang="da-DK" dirty="0" smtClean="0"/>
              <a:t> </a:t>
            </a:r>
            <a:r>
              <a:rPr lang="da-DK" dirty="0" err="1" smtClean="0"/>
              <a:t>ba-ba-ba</a:t>
            </a:r>
            <a:r>
              <a:rPr lang="da-DK" dirty="0" smtClean="0"/>
              <a:t> </a:t>
            </a:r>
            <a:r>
              <a:rPr lang="da-DK" dirty="0" err="1" smtClean="0"/>
              <a:t>ba-ba-ba-ba</a:t>
            </a:r>
            <a:r>
              <a:rPr lang="da-DK" dirty="0" smtClean="0"/>
              <a:t>.</a:t>
            </a: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pic>
        <p:nvPicPr>
          <p:cNvPr id="1026" name="Picture 2" descr="http://www.enobyting.com/wp-content/uploads/2009/10/Kastaniedame1-500x7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4060676" cy="6091014"/>
          </a:xfrm>
          <a:prstGeom prst="rect">
            <a:avLst/>
          </a:prstGeom>
          <a:noFill/>
        </p:spPr>
      </p:pic>
      <p:pic>
        <p:nvPicPr>
          <p:cNvPr id="1028" name="Picture 4" descr="http://www.skalvilege.nu/wp-content/uploads/2012/10/kastanjedyr-milit%C3%A6rmy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124744"/>
            <a:ext cx="3684917" cy="2763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163</Words>
  <Application>Microsoft Office PowerPoint</Application>
  <PresentationFormat>Skærmshow (4:3)</PresentationFormat>
  <Paragraphs>44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Kontortema</vt:lpstr>
      <vt:lpstr>En kastanjemand Tekst: Søren Mühlhausen Musik:  Søren Mühlhausen</vt:lpstr>
      <vt:lpstr>Dias nummer 2</vt:lpstr>
      <vt:lpstr>Dias nummer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Tekst: Musik:</dc:title>
  <dc:creator>Liv</dc:creator>
  <cp:lastModifiedBy>Liv</cp:lastModifiedBy>
  <cp:revision>5</cp:revision>
  <dcterms:created xsi:type="dcterms:W3CDTF">2013-06-21T20:25:00Z</dcterms:created>
  <dcterms:modified xsi:type="dcterms:W3CDTF">2013-09-02T19:48:09Z</dcterms:modified>
</cp:coreProperties>
</file>